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264" r:id="rId4"/>
    <p:sldId id="269" r:id="rId6"/>
    <p:sldId id="275" r:id="rId7"/>
    <p:sldId id="341" r:id="rId8"/>
    <p:sldId id="326" r:id="rId9"/>
    <p:sldId id="338" r:id="rId10"/>
    <p:sldId id="342" r:id="rId11"/>
    <p:sldId id="340" r:id="rId12"/>
    <p:sldId id="359" r:id="rId13"/>
    <p:sldId id="360" r:id="rId14"/>
    <p:sldId id="339" r:id="rId15"/>
    <p:sldId id="357" r:id="rId16"/>
    <p:sldId id="361" r:id="rId17"/>
    <p:sldId id="277" r:id="rId18"/>
    <p:sldId id="266" r:id="rId19"/>
    <p:sldId id="324" r:id="rId20"/>
  </p:sldIdLst>
  <p:sldSz cx="12190095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5EC"/>
    <a:srgbClr val="74B230"/>
    <a:srgbClr val="0091C4"/>
    <a:srgbClr val="00C88A"/>
    <a:srgbClr val="00A1DA"/>
    <a:srgbClr val="00C898"/>
    <a:srgbClr val="00D3F0"/>
    <a:srgbClr val="0E8C59"/>
    <a:srgbClr val="C1FFFC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4660"/>
  </p:normalViewPr>
  <p:slideViewPr>
    <p:cSldViewPr showGuides="1">
      <p:cViewPr varScale="1">
        <p:scale>
          <a:sx n="89" d="100"/>
          <a:sy n="89" d="100"/>
        </p:scale>
        <p:origin x="64" y="120"/>
      </p:cViewPr>
      <p:guideLst>
        <p:guide orient="horz" pos="2114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64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1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3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FAED0-7D10-4239-9B56-C55805060B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 userDrawn="1"/>
        </p:nvGrpSpPr>
        <p:grpSpPr bwMode="auto">
          <a:xfrm>
            <a:off x="0" y="0"/>
            <a:ext cx="12192000" cy="6842125"/>
            <a:chOff x="0" y="1"/>
            <a:chExt cx="9144000" cy="5143500"/>
          </a:xfrm>
        </p:grpSpPr>
        <p:sp>
          <p:nvSpPr>
            <p:cNvPr id="4" name="Freeform 254"/>
            <p:cNvSpPr/>
            <p:nvPr/>
          </p:nvSpPr>
          <p:spPr bwMode="auto">
            <a:xfrm>
              <a:off x="7475935" y="1"/>
              <a:ext cx="1031081" cy="717226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255"/>
            <p:cNvSpPr/>
            <p:nvPr/>
          </p:nvSpPr>
          <p:spPr bwMode="auto">
            <a:xfrm>
              <a:off x="8311754" y="1"/>
              <a:ext cx="828675" cy="656363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256"/>
            <p:cNvSpPr/>
            <p:nvPr/>
          </p:nvSpPr>
          <p:spPr bwMode="auto">
            <a:xfrm>
              <a:off x="8507016" y="1"/>
              <a:ext cx="633413" cy="1507249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257"/>
            <p:cNvSpPr/>
            <p:nvPr/>
          </p:nvSpPr>
          <p:spPr bwMode="auto">
            <a:xfrm>
              <a:off x="7211616" y="717227"/>
              <a:ext cx="1296590" cy="1194580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258"/>
            <p:cNvSpPr/>
            <p:nvPr/>
          </p:nvSpPr>
          <p:spPr bwMode="auto">
            <a:xfrm>
              <a:off x="6455569" y="1"/>
              <a:ext cx="1184672" cy="822244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259"/>
            <p:cNvSpPr/>
            <p:nvPr/>
          </p:nvSpPr>
          <p:spPr bwMode="auto">
            <a:xfrm>
              <a:off x="7211616" y="1849752"/>
              <a:ext cx="967978" cy="1227996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260"/>
            <p:cNvSpPr/>
            <p:nvPr/>
          </p:nvSpPr>
          <p:spPr bwMode="auto">
            <a:xfrm>
              <a:off x="8086725" y="1507250"/>
              <a:ext cx="1053704" cy="1089562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61"/>
            <p:cNvSpPr/>
            <p:nvPr/>
          </p:nvSpPr>
          <p:spPr bwMode="auto">
            <a:xfrm>
              <a:off x="8179594" y="2551463"/>
              <a:ext cx="960835" cy="79957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62"/>
            <p:cNvSpPr/>
            <p:nvPr/>
          </p:nvSpPr>
          <p:spPr bwMode="auto">
            <a:xfrm>
              <a:off x="8508206" y="1078823"/>
              <a:ext cx="632222" cy="1472640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263"/>
            <p:cNvSpPr/>
            <p:nvPr/>
          </p:nvSpPr>
          <p:spPr bwMode="auto">
            <a:xfrm>
              <a:off x="7475935" y="656364"/>
              <a:ext cx="1032272" cy="850886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4"/>
            <p:cNvSpPr/>
            <p:nvPr/>
          </p:nvSpPr>
          <p:spPr bwMode="auto">
            <a:xfrm>
              <a:off x="6455569" y="717227"/>
              <a:ext cx="1020366" cy="1132524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65"/>
            <p:cNvSpPr/>
            <p:nvPr/>
          </p:nvSpPr>
          <p:spPr bwMode="auto">
            <a:xfrm>
              <a:off x="5669756" y="1"/>
              <a:ext cx="1148954" cy="822244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6"/>
            <p:cNvSpPr/>
            <p:nvPr/>
          </p:nvSpPr>
          <p:spPr bwMode="auto">
            <a:xfrm>
              <a:off x="5669756" y="411720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67"/>
            <p:cNvSpPr/>
            <p:nvPr/>
          </p:nvSpPr>
          <p:spPr bwMode="auto">
            <a:xfrm>
              <a:off x="5669756" y="411720"/>
              <a:ext cx="1541860" cy="1438032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68"/>
            <p:cNvSpPr/>
            <p:nvPr/>
          </p:nvSpPr>
          <p:spPr bwMode="auto">
            <a:xfrm>
              <a:off x="4914900" y="411720"/>
              <a:ext cx="923925" cy="1380749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69"/>
            <p:cNvSpPr/>
            <p:nvPr/>
          </p:nvSpPr>
          <p:spPr bwMode="auto">
            <a:xfrm>
              <a:off x="5230416" y="1"/>
              <a:ext cx="909638" cy="411719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70"/>
            <p:cNvSpPr/>
            <p:nvPr/>
          </p:nvSpPr>
          <p:spPr bwMode="auto">
            <a:xfrm>
              <a:off x="4067175" y="1"/>
              <a:ext cx="1602581" cy="848499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71"/>
            <p:cNvSpPr/>
            <p:nvPr/>
          </p:nvSpPr>
          <p:spPr bwMode="auto">
            <a:xfrm>
              <a:off x="4139804" y="848500"/>
              <a:ext cx="958453" cy="943969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72"/>
            <p:cNvSpPr/>
            <p:nvPr/>
          </p:nvSpPr>
          <p:spPr bwMode="auto">
            <a:xfrm>
              <a:off x="5544741" y="1321081"/>
              <a:ext cx="984647" cy="116474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73"/>
            <p:cNvSpPr/>
            <p:nvPr/>
          </p:nvSpPr>
          <p:spPr bwMode="auto">
            <a:xfrm>
              <a:off x="5544741" y="2340234"/>
              <a:ext cx="984647" cy="855658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74"/>
            <p:cNvSpPr/>
            <p:nvPr/>
          </p:nvSpPr>
          <p:spPr bwMode="auto">
            <a:xfrm>
              <a:off x="4399360" y="1321081"/>
              <a:ext cx="1439465" cy="1365235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75"/>
            <p:cNvSpPr/>
            <p:nvPr/>
          </p:nvSpPr>
          <p:spPr bwMode="auto">
            <a:xfrm>
              <a:off x="5838825" y="1321081"/>
              <a:ext cx="1372791" cy="116474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76"/>
            <p:cNvSpPr/>
            <p:nvPr/>
          </p:nvSpPr>
          <p:spPr bwMode="auto">
            <a:xfrm>
              <a:off x="6096000" y="3195893"/>
              <a:ext cx="821531" cy="883107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77"/>
            <p:cNvSpPr/>
            <p:nvPr/>
          </p:nvSpPr>
          <p:spPr bwMode="auto">
            <a:xfrm>
              <a:off x="6162675" y="3650574"/>
              <a:ext cx="810816" cy="1492927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78"/>
            <p:cNvSpPr/>
            <p:nvPr/>
          </p:nvSpPr>
          <p:spPr bwMode="auto">
            <a:xfrm>
              <a:off x="5080397" y="3195893"/>
              <a:ext cx="1082278" cy="1076435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79"/>
            <p:cNvSpPr/>
            <p:nvPr/>
          </p:nvSpPr>
          <p:spPr bwMode="auto">
            <a:xfrm>
              <a:off x="6096000" y="2485827"/>
              <a:ext cx="1547813" cy="116474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80"/>
            <p:cNvSpPr/>
            <p:nvPr/>
          </p:nvSpPr>
          <p:spPr bwMode="auto">
            <a:xfrm>
              <a:off x="4933950" y="4272328"/>
              <a:ext cx="1407319" cy="871173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81"/>
            <p:cNvSpPr/>
            <p:nvPr/>
          </p:nvSpPr>
          <p:spPr bwMode="auto">
            <a:xfrm>
              <a:off x="4140994" y="4272328"/>
              <a:ext cx="939404" cy="871173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82"/>
            <p:cNvSpPr/>
            <p:nvPr/>
          </p:nvSpPr>
          <p:spPr bwMode="auto">
            <a:xfrm>
              <a:off x="5080397" y="4078999"/>
              <a:ext cx="1260872" cy="1064502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83"/>
            <p:cNvSpPr/>
            <p:nvPr/>
          </p:nvSpPr>
          <p:spPr bwMode="auto">
            <a:xfrm>
              <a:off x="4427935" y="3195893"/>
              <a:ext cx="1668065" cy="1076435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84"/>
            <p:cNvSpPr/>
            <p:nvPr/>
          </p:nvSpPr>
          <p:spPr bwMode="auto">
            <a:xfrm>
              <a:off x="6917531" y="3077748"/>
              <a:ext cx="726281" cy="695745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85"/>
            <p:cNvSpPr/>
            <p:nvPr/>
          </p:nvSpPr>
          <p:spPr bwMode="auto">
            <a:xfrm>
              <a:off x="7618810" y="3773492"/>
              <a:ext cx="1521619" cy="840145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86"/>
            <p:cNvSpPr/>
            <p:nvPr/>
          </p:nvSpPr>
          <p:spPr bwMode="auto">
            <a:xfrm>
              <a:off x="7618810" y="2596812"/>
              <a:ext cx="1016794" cy="1176680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87"/>
            <p:cNvSpPr/>
            <p:nvPr/>
          </p:nvSpPr>
          <p:spPr bwMode="auto">
            <a:xfrm>
              <a:off x="6973491" y="4371380"/>
              <a:ext cx="925115" cy="772121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88"/>
            <p:cNvSpPr/>
            <p:nvPr/>
          </p:nvSpPr>
          <p:spPr bwMode="auto">
            <a:xfrm>
              <a:off x="6917531" y="3650574"/>
              <a:ext cx="981075" cy="963063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289"/>
            <p:cNvSpPr/>
            <p:nvPr/>
          </p:nvSpPr>
          <p:spPr bwMode="auto">
            <a:xfrm>
              <a:off x="7740254" y="4349899"/>
              <a:ext cx="1400175" cy="79360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290"/>
            <p:cNvSpPr/>
            <p:nvPr/>
          </p:nvSpPr>
          <p:spPr bwMode="auto">
            <a:xfrm>
              <a:off x="6341269" y="4371380"/>
              <a:ext cx="784622" cy="772121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291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292"/>
            <p:cNvSpPr/>
            <p:nvPr/>
          </p:nvSpPr>
          <p:spPr bwMode="auto">
            <a:xfrm>
              <a:off x="7618810" y="3351033"/>
              <a:ext cx="1521619" cy="998866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93"/>
            <p:cNvSpPr/>
            <p:nvPr/>
          </p:nvSpPr>
          <p:spPr bwMode="auto">
            <a:xfrm>
              <a:off x="8622506" y="2551463"/>
              <a:ext cx="521494" cy="1798435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94"/>
            <p:cNvSpPr/>
            <p:nvPr/>
          </p:nvSpPr>
          <p:spPr bwMode="auto">
            <a:xfrm>
              <a:off x="4399360" y="2340234"/>
              <a:ext cx="1696640" cy="855658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95"/>
            <p:cNvSpPr/>
            <p:nvPr/>
          </p:nvSpPr>
          <p:spPr bwMode="auto">
            <a:xfrm>
              <a:off x="6529388" y="1849752"/>
              <a:ext cx="1114425" cy="1227996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296"/>
            <p:cNvSpPr/>
            <p:nvPr/>
          </p:nvSpPr>
          <p:spPr bwMode="auto">
            <a:xfrm>
              <a:off x="3070622" y="1"/>
              <a:ext cx="1250156" cy="537024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297"/>
            <p:cNvSpPr/>
            <p:nvPr/>
          </p:nvSpPr>
          <p:spPr bwMode="auto">
            <a:xfrm>
              <a:off x="1821656" y="1"/>
              <a:ext cx="1268016" cy="985738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298"/>
            <p:cNvSpPr/>
            <p:nvPr/>
          </p:nvSpPr>
          <p:spPr bwMode="auto">
            <a:xfrm>
              <a:off x="3087291" y="985739"/>
              <a:ext cx="1052513" cy="1058535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299"/>
            <p:cNvSpPr/>
            <p:nvPr/>
          </p:nvSpPr>
          <p:spPr bwMode="auto">
            <a:xfrm>
              <a:off x="1625204" y="315055"/>
              <a:ext cx="1462088" cy="1325854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300"/>
            <p:cNvSpPr/>
            <p:nvPr/>
          </p:nvSpPr>
          <p:spPr bwMode="auto">
            <a:xfrm>
              <a:off x="2050256" y="985739"/>
              <a:ext cx="1391841" cy="1058535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301"/>
            <p:cNvSpPr/>
            <p:nvPr/>
          </p:nvSpPr>
          <p:spPr bwMode="auto">
            <a:xfrm>
              <a:off x="3070622" y="1"/>
              <a:ext cx="996553" cy="985738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302"/>
            <p:cNvSpPr/>
            <p:nvPr/>
          </p:nvSpPr>
          <p:spPr bwMode="auto">
            <a:xfrm>
              <a:off x="3089672" y="537025"/>
              <a:ext cx="1825228" cy="744674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303"/>
            <p:cNvSpPr/>
            <p:nvPr/>
          </p:nvSpPr>
          <p:spPr bwMode="auto">
            <a:xfrm>
              <a:off x="3442097" y="1281699"/>
              <a:ext cx="1656159" cy="762575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304"/>
            <p:cNvSpPr/>
            <p:nvPr/>
          </p:nvSpPr>
          <p:spPr bwMode="auto">
            <a:xfrm>
              <a:off x="3388519" y="2044274"/>
              <a:ext cx="1039416" cy="1307953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305"/>
            <p:cNvSpPr/>
            <p:nvPr/>
          </p:nvSpPr>
          <p:spPr bwMode="auto">
            <a:xfrm>
              <a:off x="3442097" y="1792469"/>
              <a:ext cx="1656159" cy="89384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306"/>
            <p:cNvSpPr/>
            <p:nvPr/>
          </p:nvSpPr>
          <p:spPr bwMode="auto">
            <a:xfrm>
              <a:off x="779860" y="1"/>
              <a:ext cx="1347788" cy="952323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307"/>
            <p:cNvSpPr/>
            <p:nvPr/>
          </p:nvSpPr>
          <p:spPr bwMode="auto">
            <a:xfrm>
              <a:off x="0" y="1"/>
              <a:ext cx="779860" cy="952323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308"/>
            <p:cNvSpPr/>
            <p:nvPr/>
          </p:nvSpPr>
          <p:spPr bwMode="auto">
            <a:xfrm>
              <a:off x="350044" y="1"/>
              <a:ext cx="1064419" cy="952323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309"/>
            <p:cNvSpPr/>
            <p:nvPr/>
          </p:nvSpPr>
          <p:spPr bwMode="auto">
            <a:xfrm>
              <a:off x="0" y="650398"/>
              <a:ext cx="825104" cy="1039440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310"/>
            <p:cNvSpPr/>
            <p:nvPr/>
          </p:nvSpPr>
          <p:spPr bwMode="auto">
            <a:xfrm>
              <a:off x="0" y="1371204"/>
              <a:ext cx="825104" cy="842532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311"/>
            <p:cNvSpPr/>
            <p:nvPr/>
          </p:nvSpPr>
          <p:spPr bwMode="auto">
            <a:xfrm>
              <a:off x="0" y="1689838"/>
              <a:ext cx="1157288" cy="12840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312"/>
            <p:cNvSpPr/>
            <p:nvPr/>
          </p:nvSpPr>
          <p:spPr bwMode="auto">
            <a:xfrm>
              <a:off x="1157288" y="2654095"/>
              <a:ext cx="894160" cy="838952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313"/>
            <p:cNvSpPr/>
            <p:nvPr/>
          </p:nvSpPr>
          <p:spPr bwMode="auto">
            <a:xfrm>
              <a:off x="2051447" y="2654095"/>
              <a:ext cx="1337072" cy="1138492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314"/>
            <p:cNvSpPr/>
            <p:nvPr/>
          </p:nvSpPr>
          <p:spPr bwMode="auto">
            <a:xfrm>
              <a:off x="2051447" y="2654095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315"/>
            <p:cNvSpPr/>
            <p:nvPr/>
          </p:nvSpPr>
          <p:spPr bwMode="auto">
            <a:xfrm>
              <a:off x="2050256" y="1640909"/>
              <a:ext cx="1391841" cy="1013186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316"/>
            <p:cNvSpPr/>
            <p:nvPr/>
          </p:nvSpPr>
          <p:spPr bwMode="auto">
            <a:xfrm>
              <a:off x="1157288" y="1640909"/>
              <a:ext cx="894160" cy="1037053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317"/>
            <p:cNvSpPr/>
            <p:nvPr/>
          </p:nvSpPr>
          <p:spPr bwMode="auto">
            <a:xfrm>
              <a:off x="825104" y="1640909"/>
              <a:ext cx="1225153" cy="1037053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318"/>
            <p:cNvSpPr/>
            <p:nvPr/>
          </p:nvSpPr>
          <p:spPr bwMode="auto">
            <a:xfrm>
              <a:off x="779860" y="753029"/>
              <a:ext cx="1270397" cy="936809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319"/>
            <p:cNvSpPr/>
            <p:nvPr/>
          </p:nvSpPr>
          <p:spPr bwMode="auto">
            <a:xfrm>
              <a:off x="435769" y="2677962"/>
              <a:ext cx="1079897" cy="1441612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320"/>
            <p:cNvSpPr/>
            <p:nvPr/>
          </p:nvSpPr>
          <p:spPr bwMode="auto">
            <a:xfrm>
              <a:off x="0" y="2973923"/>
              <a:ext cx="792956" cy="1145652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321"/>
            <p:cNvSpPr/>
            <p:nvPr/>
          </p:nvSpPr>
          <p:spPr bwMode="auto">
            <a:xfrm>
              <a:off x="0" y="2213735"/>
              <a:ext cx="435769" cy="1143265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322"/>
            <p:cNvSpPr/>
            <p:nvPr/>
          </p:nvSpPr>
          <p:spPr bwMode="auto">
            <a:xfrm>
              <a:off x="0" y="3993075"/>
              <a:ext cx="792956" cy="811503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323"/>
            <p:cNvSpPr/>
            <p:nvPr/>
          </p:nvSpPr>
          <p:spPr bwMode="auto">
            <a:xfrm>
              <a:off x="839391" y="4631538"/>
              <a:ext cx="838200" cy="511963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324"/>
            <p:cNvSpPr/>
            <p:nvPr/>
          </p:nvSpPr>
          <p:spPr bwMode="auto">
            <a:xfrm>
              <a:off x="0" y="4119575"/>
              <a:ext cx="1039416" cy="1023926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325"/>
            <p:cNvSpPr/>
            <p:nvPr/>
          </p:nvSpPr>
          <p:spPr bwMode="auto">
            <a:xfrm>
              <a:off x="1677591" y="4493105"/>
              <a:ext cx="1414463" cy="650396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326"/>
            <p:cNvSpPr/>
            <p:nvPr/>
          </p:nvSpPr>
          <p:spPr bwMode="auto">
            <a:xfrm>
              <a:off x="1515666" y="3493047"/>
              <a:ext cx="810815" cy="1650454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327"/>
            <p:cNvSpPr/>
            <p:nvPr/>
          </p:nvSpPr>
          <p:spPr bwMode="auto">
            <a:xfrm>
              <a:off x="792956" y="3493047"/>
              <a:ext cx="884635" cy="1650454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328"/>
            <p:cNvSpPr/>
            <p:nvPr/>
          </p:nvSpPr>
          <p:spPr bwMode="auto">
            <a:xfrm>
              <a:off x="2326481" y="3266303"/>
              <a:ext cx="1062038" cy="1226802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329"/>
            <p:cNvSpPr/>
            <p:nvPr/>
          </p:nvSpPr>
          <p:spPr bwMode="auto">
            <a:xfrm>
              <a:off x="2671763" y="4493105"/>
              <a:ext cx="1469231" cy="650396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330"/>
            <p:cNvSpPr/>
            <p:nvPr/>
          </p:nvSpPr>
          <p:spPr bwMode="auto">
            <a:xfrm>
              <a:off x="4005263" y="4268748"/>
              <a:ext cx="1075135" cy="874753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331"/>
            <p:cNvSpPr/>
            <p:nvPr/>
          </p:nvSpPr>
          <p:spPr bwMode="auto">
            <a:xfrm>
              <a:off x="3092054" y="4268748"/>
              <a:ext cx="1048940" cy="874753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332"/>
            <p:cNvSpPr/>
            <p:nvPr/>
          </p:nvSpPr>
          <p:spPr bwMode="auto">
            <a:xfrm>
              <a:off x="3388519" y="3266303"/>
              <a:ext cx="1691879" cy="1006025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333"/>
            <p:cNvSpPr/>
            <p:nvPr/>
          </p:nvSpPr>
          <p:spPr bwMode="auto">
            <a:xfrm>
              <a:off x="3092054" y="3266303"/>
              <a:ext cx="913209" cy="1226802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334"/>
            <p:cNvSpPr/>
            <p:nvPr/>
          </p:nvSpPr>
          <p:spPr bwMode="auto">
            <a:xfrm>
              <a:off x="2149079" y="3792586"/>
              <a:ext cx="942975" cy="805537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335"/>
            <p:cNvSpPr/>
            <p:nvPr/>
          </p:nvSpPr>
          <p:spPr bwMode="auto">
            <a:xfrm>
              <a:off x="2051447" y="2044274"/>
              <a:ext cx="1390650" cy="1222029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336"/>
            <p:cNvSpPr/>
            <p:nvPr/>
          </p:nvSpPr>
          <p:spPr bwMode="auto">
            <a:xfrm>
              <a:off x="4399360" y="2686317"/>
              <a:ext cx="1696640" cy="665910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337"/>
            <p:cNvSpPr/>
            <p:nvPr/>
          </p:nvSpPr>
          <p:spPr bwMode="auto">
            <a:xfrm>
              <a:off x="1515666" y="2656482"/>
              <a:ext cx="810815" cy="1136105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385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413"/>
            <p:cNvSpPr/>
            <p:nvPr/>
          </p:nvSpPr>
          <p:spPr bwMode="auto">
            <a:xfrm>
              <a:off x="2050256" y="985739"/>
              <a:ext cx="1037035" cy="655170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425"/>
            <p:cNvSpPr/>
            <p:nvPr/>
          </p:nvSpPr>
          <p:spPr bwMode="auto">
            <a:xfrm>
              <a:off x="0" y="1"/>
              <a:ext cx="350044" cy="650397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450"/>
            <p:cNvSpPr/>
            <p:nvPr/>
          </p:nvSpPr>
          <p:spPr bwMode="auto">
            <a:xfrm>
              <a:off x="0" y="4804579"/>
              <a:ext cx="839391" cy="338922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3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6" name="图片 9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" y="0"/>
            <a:ext cx="12185905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14514" y="457622"/>
            <a:ext cx="1519466" cy="552821"/>
            <a:chOff x="-14514" y="457622"/>
            <a:chExt cx="1519466" cy="552821"/>
          </a:xfrm>
        </p:grpSpPr>
        <p:sp>
          <p:nvSpPr>
            <p:cNvPr id="94" name="矩形 93"/>
            <p:cNvSpPr/>
            <p:nvPr userDrawn="1"/>
          </p:nvSpPr>
          <p:spPr>
            <a:xfrm>
              <a:off x="-14514" y="457622"/>
              <a:ext cx="1054327" cy="552449"/>
            </a:xfrm>
            <a:prstGeom prst="rect">
              <a:avLst/>
            </a:prstGeom>
            <a:gradFill flip="none" rotWithShape="1">
              <a:gsLst>
                <a:gs pos="100000">
                  <a:srgbClr val="00C898"/>
                </a:gs>
                <a:gs pos="0">
                  <a:srgbClr val="04B5EC"/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5" name="五边形 94"/>
            <p:cNvSpPr/>
            <p:nvPr userDrawn="1"/>
          </p:nvSpPr>
          <p:spPr>
            <a:xfrm>
              <a:off x="1100139" y="457994"/>
              <a:ext cx="404813" cy="552449"/>
            </a:xfrm>
            <a:prstGeom prst="homePlate">
              <a:avLst/>
            </a:prstGeom>
            <a:gradFill flip="none" rotWithShape="1">
              <a:gsLst>
                <a:gs pos="100000">
                  <a:srgbClr val="00C898"/>
                </a:gs>
                <a:gs pos="0">
                  <a:srgbClr val="04B5EC"/>
                </a:gs>
              </a:gsLst>
              <a:lin ang="0" scaled="1"/>
              <a:tileRect/>
            </a:gra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 userDrawn="1"/>
        </p:nvGrpSpPr>
        <p:grpSpPr bwMode="auto">
          <a:xfrm>
            <a:off x="0" y="0"/>
            <a:ext cx="12192000" cy="6842125"/>
            <a:chOff x="0" y="1"/>
            <a:chExt cx="9144000" cy="5143500"/>
          </a:xfrm>
        </p:grpSpPr>
        <p:sp>
          <p:nvSpPr>
            <p:cNvPr id="5" name="Freeform 254"/>
            <p:cNvSpPr/>
            <p:nvPr/>
          </p:nvSpPr>
          <p:spPr bwMode="auto">
            <a:xfrm>
              <a:off x="7475935" y="1"/>
              <a:ext cx="1031081" cy="717226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Freeform 255"/>
            <p:cNvSpPr/>
            <p:nvPr/>
          </p:nvSpPr>
          <p:spPr bwMode="auto">
            <a:xfrm>
              <a:off x="8311754" y="1"/>
              <a:ext cx="828675" cy="656363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56"/>
            <p:cNvSpPr/>
            <p:nvPr/>
          </p:nvSpPr>
          <p:spPr bwMode="auto">
            <a:xfrm>
              <a:off x="8507016" y="1"/>
              <a:ext cx="633413" cy="1507249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257"/>
            <p:cNvSpPr/>
            <p:nvPr/>
          </p:nvSpPr>
          <p:spPr bwMode="auto">
            <a:xfrm>
              <a:off x="7211616" y="717227"/>
              <a:ext cx="1296590" cy="1194580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258"/>
            <p:cNvSpPr/>
            <p:nvPr/>
          </p:nvSpPr>
          <p:spPr bwMode="auto">
            <a:xfrm>
              <a:off x="6455569" y="1"/>
              <a:ext cx="1184672" cy="822244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259"/>
            <p:cNvSpPr/>
            <p:nvPr/>
          </p:nvSpPr>
          <p:spPr bwMode="auto">
            <a:xfrm>
              <a:off x="7211616" y="1849752"/>
              <a:ext cx="967978" cy="1227996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260"/>
            <p:cNvSpPr/>
            <p:nvPr/>
          </p:nvSpPr>
          <p:spPr bwMode="auto">
            <a:xfrm>
              <a:off x="8086725" y="1507250"/>
              <a:ext cx="1053704" cy="1089562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61"/>
            <p:cNvSpPr/>
            <p:nvPr/>
          </p:nvSpPr>
          <p:spPr bwMode="auto">
            <a:xfrm>
              <a:off x="8179594" y="2551463"/>
              <a:ext cx="960835" cy="79957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62"/>
            <p:cNvSpPr/>
            <p:nvPr/>
          </p:nvSpPr>
          <p:spPr bwMode="auto">
            <a:xfrm>
              <a:off x="8508206" y="1078823"/>
              <a:ext cx="632222" cy="1472640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Freeform 263"/>
            <p:cNvSpPr/>
            <p:nvPr/>
          </p:nvSpPr>
          <p:spPr bwMode="auto">
            <a:xfrm>
              <a:off x="7475935" y="656364"/>
              <a:ext cx="1032272" cy="850886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4"/>
            <p:cNvSpPr/>
            <p:nvPr/>
          </p:nvSpPr>
          <p:spPr bwMode="auto">
            <a:xfrm>
              <a:off x="6455569" y="717227"/>
              <a:ext cx="1020366" cy="1132524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65"/>
            <p:cNvSpPr/>
            <p:nvPr/>
          </p:nvSpPr>
          <p:spPr bwMode="auto">
            <a:xfrm>
              <a:off x="5669756" y="1"/>
              <a:ext cx="1148954" cy="822244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6"/>
            <p:cNvSpPr/>
            <p:nvPr/>
          </p:nvSpPr>
          <p:spPr bwMode="auto">
            <a:xfrm>
              <a:off x="5669756" y="411720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67"/>
            <p:cNvSpPr/>
            <p:nvPr/>
          </p:nvSpPr>
          <p:spPr bwMode="auto">
            <a:xfrm>
              <a:off x="5669756" y="411720"/>
              <a:ext cx="1541860" cy="1438032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68"/>
            <p:cNvSpPr/>
            <p:nvPr/>
          </p:nvSpPr>
          <p:spPr bwMode="auto">
            <a:xfrm>
              <a:off x="4914900" y="411720"/>
              <a:ext cx="923925" cy="1380749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69"/>
            <p:cNvSpPr/>
            <p:nvPr/>
          </p:nvSpPr>
          <p:spPr bwMode="auto">
            <a:xfrm>
              <a:off x="5230416" y="1"/>
              <a:ext cx="909638" cy="411719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70"/>
            <p:cNvSpPr/>
            <p:nvPr/>
          </p:nvSpPr>
          <p:spPr bwMode="auto">
            <a:xfrm>
              <a:off x="4067175" y="1"/>
              <a:ext cx="1602581" cy="848499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71"/>
            <p:cNvSpPr/>
            <p:nvPr/>
          </p:nvSpPr>
          <p:spPr bwMode="auto">
            <a:xfrm>
              <a:off x="4139804" y="848500"/>
              <a:ext cx="958453" cy="943969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72"/>
            <p:cNvSpPr/>
            <p:nvPr/>
          </p:nvSpPr>
          <p:spPr bwMode="auto">
            <a:xfrm>
              <a:off x="5544741" y="1321081"/>
              <a:ext cx="984647" cy="116474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73"/>
            <p:cNvSpPr/>
            <p:nvPr/>
          </p:nvSpPr>
          <p:spPr bwMode="auto">
            <a:xfrm>
              <a:off x="5544741" y="2340234"/>
              <a:ext cx="984647" cy="855658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74"/>
            <p:cNvSpPr/>
            <p:nvPr/>
          </p:nvSpPr>
          <p:spPr bwMode="auto">
            <a:xfrm>
              <a:off x="4399360" y="1321081"/>
              <a:ext cx="1439465" cy="1365235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75"/>
            <p:cNvSpPr/>
            <p:nvPr/>
          </p:nvSpPr>
          <p:spPr bwMode="auto">
            <a:xfrm>
              <a:off x="5838825" y="1321081"/>
              <a:ext cx="1372791" cy="116474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76"/>
            <p:cNvSpPr/>
            <p:nvPr/>
          </p:nvSpPr>
          <p:spPr bwMode="auto">
            <a:xfrm>
              <a:off x="6096000" y="3195893"/>
              <a:ext cx="821531" cy="883107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77"/>
            <p:cNvSpPr/>
            <p:nvPr/>
          </p:nvSpPr>
          <p:spPr bwMode="auto">
            <a:xfrm>
              <a:off x="6162675" y="3650574"/>
              <a:ext cx="810816" cy="1492927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78"/>
            <p:cNvSpPr/>
            <p:nvPr/>
          </p:nvSpPr>
          <p:spPr bwMode="auto">
            <a:xfrm>
              <a:off x="5080397" y="3195893"/>
              <a:ext cx="1082278" cy="1076435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79"/>
            <p:cNvSpPr/>
            <p:nvPr/>
          </p:nvSpPr>
          <p:spPr bwMode="auto">
            <a:xfrm>
              <a:off x="6096000" y="2485827"/>
              <a:ext cx="1547813" cy="116474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80"/>
            <p:cNvSpPr/>
            <p:nvPr/>
          </p:nvSpPr>
          <p:spPr bwMode="auto">
            <a:xfrm>
              <a:off x="4933950" y="4272328"/>
              <a:ext cx="1407319" cy="871173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81"/>
            <p:cNvSpPr/>
            <p:nvPr/>
          </p:nvSpPr>
          <p:spPr bwMode="auto">
            <a:xfrm>
              <a:off x="4140994" y="4272328"/>
              <a:ext cx="939404" cy="871173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82"/>
            <p:cNvSpPr/>
            <p:nvPr/>
          </p:nvSpPr>
          <p:spPr bwMode="auto">
            <a:xfrm>
              <a:off x="5080397" y="4078999"/>
              <a:ext cx="1260872" cy="1064502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83"/>
            <p:cNvSpPr/>
            <p:nvPr/>
          </p:nvSpPr>
          <p:spPr bwMode="auto">
            <a:xfrm>
              <a:off x="4427935" y="3195893"/>
              <a:ext cx="1668065" cy="1076435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84"/>
            <p:cNvSpPr/>
            <p:nvPr/>
          </p:nvSpPr>
          <p:spPr bwMode="auto">
            <a:xfrm>
              <a:off x="6917531" y="3077748"/>
              <a:ext cx="726281" cy="695745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85"/>
            <p:cNvSpPr/>
            <p:nvPr/>
          </p:nvSpPr>
          <p:spPr bwMode="auto">
            <a:xfrm>
              <a:off x="7618810" y="3773492"/>
              <a:ext cx="1521619" cy="840145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86"/>
            <p:cNvSpPr/>
            <p:nvPr/>
          </p:nvSpPr>
          <p:spPr bwMode="auto">
            <a:xfrm>
              <a:off x="7618810" y="2596812"/>
              <a:ext cx="1016794" cy="1176680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87"/>
            <p:cNvSpPr/>
            <p:nvPr/>
          </p:nvSpPr>
          <p:spPr bwMode="auto">
            <a:xfrm>
              <a:off x="6973491" y="4371380"/>
              <a:ext cx="925115" cy="772121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88"/>
            <p:cNvSpPr/>
            <p:nvPr/>
          </p:nvSpPr>
          <p:spPr bwMode="auto">
            <a:xfrm>
              <a:off x="6917531" y="3650574"/>
              <a:ext cx="981075" cy="963063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289"/>
            <p:cNvSpPr/>
            <p:nvPr/>
          </p:nvSpPr>
          <p:spPr bwMode="auto">
            <a:xfrm>
              <a:off x="7740254" y="4349899"/>
              <a:ext cx="1400175" cy="79360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290"/>
            <p:cNvSpPr/>
            <p:nvPr/>
          </p:nvSpPr>
          <p:spPr bwMode="auto">
            <a:xfrm>
              <a:off x="6341269" y="4371380"/>
              <a:ext cx="784622" cy="772121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291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292"/>
            <p:cNvSpPr/>
            <p:nvPr/>
          </p:nvSpPr>
          <p:spPr bwMode="auto">
            <a:xfrm>
              <a:off x="7618810" y="3351033"/>
              <a:ext cx="1521619" cy="998866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93"/>
            <p:cNvSpPr/>
            <p:nvPr/>
          </p:nvSpPr>
          <p:spPr bwMode="auto">
            <a:xfrm>
              <a:off x="8622506" y="2551463"/>
              <a:ext cx="521494" cy="1798435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94"/>
            <p:cNvSpPr/>
            <p:nvPr/>
          </p:nvSpPr>
          <p:spPr bwMode="auto">
            <a:xfrm>
              <a:off x="4399360" y="2340234"/>
              <a:ext cx="1696640" cy="855658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295"/>
            <p:cNvSpPr/>
            <p:nvPr/>
          </p:nvSpPr>
          <p:spPr bwMode="auto">
            <a:xfrm>
              <a:off x="6529388" y="1849752"/>
              <a:ext cx="1114425" cy="1227996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296"/>
            <p:cNvSpPr/>
            <p:nvPr/>
          </p:nvSpPr>
          <p:spPr bwMode="auto">
            <a:xfrm>
              <a:off x="3070622" y="1"/>
              <a:ext cx="1250156" cy="537024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297"/>
            <p:cNvSpPr/>
            <p:nvPr/>
          </p:nvSpPr>
          <p:spPr bwMode="auto">
            <a:xfrm>
              <a:off x="1821656" y="1"/>
              <a:ext cx="1268016" cy="985738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298"/>
            <p:cNvSpPr/>
            <p:nvPr/>
          </p:nvSpPr>
          <p:spPr bwMode="auto">
            <a:xfrm>
              <a:off x="3087291" y="985739"/>
              <a:ext cx="1052513" cy="1058535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299"/>
            <p:cNvSpPr/>
            <p:nvPr/>
          </p:nvSpPr>
          <p:spPr bwMode="auto">
            <a:xfrm>
              <a:off x="1625204" y="315055"/>
              <a:ext cx="1462088" cy="1325854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300"/>
            <p:cNvSpPr/>
            <p:nvPr/>
          </p:nvSpPr>
          <p:spPr bwMode="auto">
            <a:xfrm>
              <a:off x="2050256" y="985739"/>
              <a:ext cx="1391841" cy="1058535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301"/>
            <p:cNvSpPr/>
            <p:nvPr/>
          </p:nvSpPr>
          <p:spPr bwMode="auto">
            <a:xfrm>
              <a:off x="3070622" y="1"/>
              <a:ext cx="996553" cy="985738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302"/>
            <p:cNvSpPr/>
            <p:nvPr/>
          </p:nvSpPr>
          <p:spPr bwMode="auto">
            <a:xfrm>
              <a:off x="3089672" y="537025"/>
              <a:ext cx="1825228" cy="744674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303"/>
            <p:cNvSpPr/>
            <p:nvPr/>
          </p:nvSpPr>
          <p:spPr bwMode="auto">
            <a:xfrm>
              <a:off x="3442097" y="1281699"/>
              <a:ext cx="1656159" cy="762575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304"/>
            <p:cNvSpPr/>
            <p:nvPr/>
          </p:nvSpPr>
          <p:spPr bwMode="auto">
            <a:xfrm>
              <a:off x="3388519" y="2044274"/>
              <a:ext cx="1039416" cy="1307953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305"/>
            <p:cNvSpPr/>
            <p:nvPr/>
          </p:nvSpPr>
          <p:spPr bwMode="auto">
            <a:xfrm>
              <a:off x="3442097" y="1792469"/>
              <a:ext cx="1656159" cy="89384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306"/>
            <p:cNvSpPr/>
            <p:nvPr/>
          </p:nvSpPr>
          <p:spPr bwMode="auto">
            <a:xfrm>
              <a:off x="779860" y="1"/>
              <a:ext cx="1347788" cy="952323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307"/>
            <p:cNvSpPr/>
            <p:nvPr/>
          </p:nvSpPr>
          <p:spPr bwMode="auto">
            <a:xfrm>
              <a:off x="0" y="1"/>
              <a:ext cx="779860" cy="952323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308"/>
            <p:cNvSpPr/>
            <p:nvPr/>
          </p:nvSpPr>
          <p:spPr bwMode="auto">
            <a:xfrm>
              <a:off x="350044" y="1"/>
              <a:ext cx="1064419" cy="952323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309"/>
            <p:cNvSpPr/>
            <p:nvPr/>
          </p:nvSpPr>
          <p:spPr bwMode="auto">
            <a:xfrm>
              <a:off x="0" y="650398"/>
              <a:ext cx="825104" cy="1039440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310"/>
            <p:cNvSpPr/>
            <p:nvPr/>
          </p:nvSpPr>
          <p:spPr bwMode="auto">
            <a:xfrm>
              <a:off x="0" y="1371204"/>
              <a:ext cx="825104" cy="842532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311"/>
            <p:cNvSpPr/>
            <p:nvPr/>
          </p:nvSpPr>
          <p:spPr bwMode="auto">
            <a:xfrm>
              <a:off x="0" y="1689838"/>
              <a:ext cx="1157288" cy="12840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312"/>
            <p:cNvSpPr/>
            <p:nvPr/>
          </p:nvSpPr>
          <p:spPr bwMode="auto">
            <a:xfrm>
              <a:off x="1157288" y="2654095"/>
              <a:ext cx="894160" cy="838952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313"/>
            <p:cNvSpPr/>
            <p:nvPr/>
          </p:nvSpPr>
          <p:spPr bwMode="auto">
            <a:xfrm>
              <a:off x="2051447" y="2654095"/>
              <a:ext cx="1337072" cy="1138492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314"/>
            <p:cNvSpPr/>
            <p:nvPr/>
          </p:nvSpPr>
          <p:spPr bwMode="auto">
            <a:xfrm>
              <a:off x="2051447" y="2654095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315"/>
            <p:cNvSpPr/>
            <p:nvPr/>
          </p:nvSpPr>
          <p:spPr bwMode="auto">
            <a:xfrm>
              <a:off x="2050256" y="1640909"/>
              <a:ext cx="1391841" cy="1013186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316"/>
            <p:cNvSpPr/>
            <p:nvPr/>
          </p:nvSpPr>
          <p:spPr bwMode="auto">
            <a:xfrm>
              <a:off x="1157288" y="1640909"/>
              <a:ext cx="894160" cy="1037053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317"/>
            <p:cNvSpPr/>
            <p:nvPr/>
          </p:nvSpPr>
          <p:spPr bwMode="auto">
            <a:xfrm>
              <a:off x="825104" y="1640909"/>
              <a:ext cx="1225153" cy="1037053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318"/>
            <p:cNvSpPr/>
            <p:nvPr/>
          </p:nvSpPr>
          <p:spPr bwMode="auto">
            <a:xfrm>
              <a:off x="779860" y="753029"/>
              <a:ext cx="1270397" cy="936809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319"/>
            <p:cNvSpPr/>
            <p:nvPr/>
          </p:nvSpPr>
          <p:spPr bwMode="auto">
            <a:xfrm>
              <a:off x="435769" y="2677962"/>
              <a:ext cx="1079897" cy="1441612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320"/>
            <p:cNvSpPr/>
            <p:nvPr/>
          </p:nvSpPr>
          <p:spPr bwMode="auto">
            <a:xfrm>
              <a:off x="0" y="2973923"/>
              <a:ext cx="792956" cy="1145652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321"/>
            <p:cNvSpPr/>
            <p:nvPr/>
          </p:nvSpPr>
          <p:spPr bwMode="auto">
            <a:xfrm>
              <a:off x="0" y="2213735"/>
              <a:ext cx="435769" cy="1143265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322"/>
            <p:cNvSpPr/>
            <p:nvPr/>
          </p:nvSpPr>
          <p:spPr bwMode="auto">
            <a:xfrm>
              <a:off x="0" y="3993075"/>
              <a:ext cx="792956" cy="811503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323"/>
            <p:cNvSpPr/>
            <p:nvPr/>
          </p:nvSpPr>
          <p:spPr bwMode="auto">
            <a:xfrm>
              <a:off x="839391" y="4631538"/>
              <a:ext cx="838200" cy="511963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324"/>
            <p:cNvSpPr/>
            <p:nvPr/>
          </p:nvSpPr>
          <p:spPr bwMode="auto">
            <a:xfrm>
              <a:off x="0" y="4119575"/>
              <a:ext cx="1039416" cy="1023926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325"/>
            <p:cNvSpPr/>
            <p:nvPr/>
          </p:nvSpPr>
          <p:spPr bwMode="auto">
            <a:xfrm>
              <a:off x="1677591" y="4493105"/>
              <a:ext cx="1414463" cy="650396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326"/>
            <p:cNvSpPr/>
            <p:nvPr/>
          </p:nvSpPr>
          <p:spPr bwMode="auto">
            <a:xfrm>
              <a:off x="1515666" y="3493047"/>
              <a:ext cx="810815" cy="1650454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327"/>
            <p:cNvSpPr/>
            <p:nvPr/>
          </p:nvSpPr>
          <p:spPr bwMode="auto">
            <a:xfrm>
              <a:off x="792956" y="3493047"/>
              <a:ext cx="884635" cy="1650454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328"/>
            <p:cNvSpPr/>
            <p:nvPr/>
          </p:nvSpPr>
          <p:spPr bwMode="auto">
            <a:xfrm>
              <a:off x="2326481" y="3266303"/>
              <a:ext cx="1062038" cy="1226802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329"/>
            <p:cNvSpPr/>
            <p:nvPr/>
          </p:nvSpPr>
          <p:spPr bwMode="auto">
            <a:xfrm>
              <a:off x="2671763" y="4493105"/>
              <a:ext cx="1469231" cy="650396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330"/>
            <p:cNvSpPr/>
            <p:nvPr/>
          </p:nvSpPr>
          <p:spPr bwMode="auto">
            <a:xfrm>
              <a:off x="4005263" y="4268748"/>
              <a:ext cx="1075135" cy="874753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331"/>
            <p:cNvSpPr/>
            <p:nvPr/>
          </p:nvSpPr>
          <p:spPr bwMode="auto">
            <a:xfrm>
              <a:off x="3092054" y="4268748"/>
              <a:ext cx="1048940" cy="874753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332"/>
            <p:cNvSpPr/>
            <p:nvPr/>
          </p:nvSpPr>
          <p:spPr bwMode="auto">
            <a:xfrm>
              <a:off x="3388519" y="3266303"/>
              <a:ext cx="1691879" cy="1006025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333"/>
            <p:cNvSpPr/>
            <p:nvPr/>
          </p:nvSpPr>
          <p:spPr bwMode="auto">
            <a:xfrm>
              <a:off x="3092054" y="3266303"/>
              <a:ext cx="913209" cy="1226802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334"/>
            <p:cNvSpPr/>
            <p:nvPr/>
          </p:nvSpPr>
          <p:spPr bwMode="auto">
            <a:xfrm>
              <a:off x="2149079" y="3792586"/>
              <a:ext cx="942975" cy="805537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335"/>
            <p:cNvSpPr/>
            <p:nvPr/>
          </p:nvSpPr>
          <p:spPr bwMode="auto">
            <a:xfrm>
              <a:off x="2051447" y="2044274"/>
              <a:ext cx="1390650" cy="1222029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336"/>
            <p:cNvSpPr/>
            <p:nvPr/>
          </p:nvSpPr>
          <p:spPr bwMode="auto">
            <a:xfrm>
              <a:off x="4399360" y="2686317"/>
              <a:ext cx="1696640" cy="665910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337"/>
            <p:cNvSpPr/>
            <p:nvPr/>
          </p:nvSpPr>
          <p:spPr bwMode="auto">
            <a:xfrm>
              <a:off x="1515666" y="2656482"/>
              <a:ext cx="810815" cy="1136105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385"/>
            <p:cNvSpPr/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413"/>
            <p:cNvSpPr/>
            <p:nvPr/>
          </p:nvSpPr>
          <p:spPr bwMode="auto">
            <a:xfrm>
              <a:off x="2050256" y="985739"/>
              <a:ext cx="1037035" cy="655170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425"/>
            <p:cNvSpPr/>
            <p:nvPr/>
          </p:nvSpPr>
          <p:spPr bwMode="auto">
            <a:xfrm>
              <a:off x="0" y="1"/>
              <a:ext cx="350044" cy="650397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450"/>
            <p:cNvSpPr/>
            <p:nvPr/>
          </p:nvSpPr>
          <p:spPr bwMode="auto">
            <a:xfrm>
              <a:off x="0" y="4804579"/>
              <a:ext cx="839391" cy="338922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</a:ln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3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" y="0"/>
            <a:ext cx="1218590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31.xml"/><Relationship Id="rId2" Type="http://schemas.openxmlformats.org/officeDocument/2006/relationships/image" Target="../media/image23.png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tags" Target="../tags/tag6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3.png"/><Relationship Id="rId7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tags" Target="../tags/tag13.xml"/><Relationship Id="rId4" Type="http://schemas.openxmlformats.org/officeDocument/2006/relationships/image" Target="../media/image11.png"/><Relationship Id="rId3" Type="http://schemas.openxmlformats.org/officeDocument/2006/relationships/tags" Target="../tags/tag12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image" Target="../media/image15.png"/><Relationship Id="rId11" Type="http://schemas.openxmlformats.org/officeDocument/2006/relationships/tags" Target="../tags/tag16.xml"/><Relationship Id="rId10" Type="http://schemas.openxmlformats.org/officeDocument/2006/relationships/image" Target="../media/image14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17.png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21.png"/><Relationship Id="rId7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tags" Target="../tags/tag25.xml"/><Relationship Id="rId4" Type="http://schemas.openxmlformats.org/officeDocument/2006/relationships/image" Target="../media/image19.png"/><Relationship Id="rId3" Type="http://schemas.openxmlformats.org/officeDocument/2006/relationships/tags" Target="../tags/tag24.xml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/>
          <p:nvPr/>
        </p:nvSpPr>
        <p:spPr>
          <a:xfrm>
            <a:off x="5911120" y="2132856"/>
            <a:ext cx="5770398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智慧农</a:t>
            </a:r>
            <a:r>
              <a:rPr lang="zh-CN" altLang="en-US" sz="54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业管理系统</a:t>
            </a:r>
            <a:endParaRPr lang="zh-CN" altLang="en-US" sz="54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39222" y="3333185"/>
            <a:ext cx="5112568" cy="0"/>
          </a:xfrm>
          <a:prstGeom prst="line">
            <a:avLst/>
          </a:prstGeom>
          <a:ln>
            <a:solidFill>
              <a:srgbClr val="00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0018" y="-401073"/>
            <a:ext cx="0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 flipH="1">
            <a:off x="11700569" y="5723644"/>
            <a:ext cx="508894" cy="1134356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流程图: 决策 39"/>
          <p:cNvSpPr/>
          <p:nvPr/>
        </p:nvSpPr>
        <p:spPr>
          <a:xfrm>
            <a:off x="3136761" y="-41747"/>
            <a:ext cx="2204848" cy="2090422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决策 40"/>
          <p:cNvSpPr/>
          <p:nvPr/>
        </p:nvSpPr>
        <p:spPr>
          <a:xfrm>
            <a:off x="-1155988" y="-743703"/>
            <a:ext cx="3797678" cy="3600587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rot="4680755">
            <a:off x="3856184" y="4430225"/>
            <a:ext cx="567268" cy="567268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5485977">
            <a:off x="4412419" y="3904937"/>
            <a:ext cx="567268" cy="567268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决策 44"/>
          <p:cNvSpPr/>
          <p:nvPr/>
        </p:nvSpPr>
        <p:spPr>
          <a:xfrm>
            <a:off x="-1600438" y="2334760"/>
            <a:ext cx="2964358" cy="2810515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/>
          <p:cNvSpPr/>
          <p:nvPr/>
        </p:nvSpPr>
        <p:spPr>
          <a:xfrm rot="18571015">
            <a:off x="4168527" y="5801728"/>
            <a:ext cx="382997" cy="382997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/>
        </p:nvSpPr>
        <p:spPr>
          <a:xfrm rot="18571015">
            <a:off x="5213802" y="2210939"/>
            <a:ext cx="382997" cy="382997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5"/>
          <p:cNvSpPr txBox="1"/>
          <p:nvPr/>
        </p:nvSpPr>
        <p:spPr>
          <a:xfrm>
            <a:off x="6454487" y="4436744"/>
            <a:ext cx="3561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组员：刘天琦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杨滕超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王加炜 陆济贤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</p:txBody>
      </p:sp>
      <p:sp>
        <p:nvSpPr>
          <p:cNvPr id="51" name="流程图: 决策 50"/>
          <p:cNvSpPr/>
          <p:nvPr/>
        </p:nvSpPr>
        <p:spPr>
          <a:xfrm>
            <a:off x="1764060" y="5373216"/>
            <a:ext cx="2496329" cy="2366776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8062"/>
          <a:stretch>
            <a:fillRect/>
          </a:stretch>
        </p:blipFill>
        <p:spPr>
          <a:xfrm>
            <a:off x="1709335" y="2412560"/>
            <a:ext cx="2532572" cy="1722476"/>
          </a:xfrm>
          <a:prstGeom prst="rect">
            <a:avLst/>
          </a:prstGeom>
          <a:noFill/>
        </p:spPr>
      </p:pic>
      <p:sp>
        <p:nvSpPr>
          <p:cNvPr id="4" name="文本框 45"/>
          <p:cNvSpPr txBox="1"/>
          <p:nvPr/>
        </p:nvSpPr>
        <p:spPr>
          <a:xfrm>
            <a:off x="6454963" y="3932554"/>
            <a:ext cx="3561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指导教师：杜庆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峰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5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6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3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4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7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8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4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925"/>
                                </p:stCondLst>
                                <p:childTnLst>
                                  <p:par>
                                    <p:cTn id="4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 tmFilter="0,0; .5, 1; 1, 1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375"/>
                                </p:stCondLst>
                                <p:childTnLst>
                                  <p:par>
                                    <p:cTn id="5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40" grpId="0" animBg="1"/>
          <p:bldP spid="41" grpId="0" animBg="1"/>
          <p:bldP spid="12" grpId="0" animBg="1"/>
          <p:bldP spid="42" grpId="0" animBg="1"/>
          <p:bldP spid="45" grpId="0" animBg="1"/>
          <p:bldP spid="48" grpId="0" animBg="1"/>
          <p:bldP spid="49" grpId="0" animBg="1"/>
          <p:bldP spid="50" grpId="0"/>
          <p:bldP spid="51" grpId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4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925"/>
                                </p:stCondLst>
                                <p:childTnLst>
                                  <p:par>
                                    <p:cTn id="4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 tmFilter="0,0; .5, 1; 1, 1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375"/>
                                </p:stCondLst>
                                <p:childTnLst>
                                  <p:par>
                                    <p:cTn id="5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40" grpId="0" animBg="1"/>
          <p:bldP spid="41" grpId="0" animBg="1"/>
          <p:bldP spid="12" grpId="0" animBg="1"/>
          <p:bldP spid="42" grpId="0" animBg="1"/>
          <p:bldP spid="45" grpId="0" animBg="1"/>
          <p:bldP spid="48" grpId="0" animBg="1"/>
          <p:bldP spid="49" grpId="0" animBg="1"/>
          <p:bldP spid="50" grpId="0"/>
          <p:bldP spid="51" grpId="0" animBg="1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8925" y="404495"/>
            <a:ext cx="6619875" cy="61855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系统总体架构设计</a:t>
            </a:r>
            <a:endParaRPr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设计类图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数据库出错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处理设计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屏幕截图 2024-01-12 1429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3070" y="188595"/>
            <a:ext cx="8486775" cy="5553075"/>
          </a:xfrm>
          <a:prstGeom prst="rect">
            <a:avLst/>
          </a:prstGeom>
        </p:spPr>
      </p:pic>
      <p:pic>
        <p:nvPicPr>
          <p:cNvPr id="7" name="图片 6" descr="屏幕截图 2024-01-12 1430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5275" y="2025650"/>
            <a:ext cx="6857365" cy="48323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8428" y="548640"/>
            <a:ext cx="3735705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CICD</a:t>
            </a:r>
            <a:endParaRPr lang="en-US" altLang="zh-CN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持续集成</a:t>
            </a:r>
            <a:r>
              <a:rPr lang="en-US" altLang="zh-CN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zh-CN" altLang="en-US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持续部署</a:t>
            </a:r>
            <a:endParaRPr lang="zh-CN" altLang="en-US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487170" y="44450"/>
            <a:ext cx="99949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监控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2060575"/>
            <a:ext cx="7680325" cy="418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85" y="1124585"/>
            <a:ext cx="7069455" cy="419925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198563" y="836295"/>
            <a:ext cx="2585085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对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Docker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监控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575426" y="-27305"/>
            <a:ext cx="263271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对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服务器监控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630680" y="404495"/>
            <a:ext cx="6619875" cy="23069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接口设计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类的方法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详细描述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2926854" y="1484784"/>
            <a:ext cx="7582894" cy="982662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10" name="矩形 18"/>
          <p:cNvSpPr>
            <a:spLocks noChangeArrowheads="1"/>
          </p:cNvSpPr>
          <p:nvPr/>
        </p:nvSpPr>
        <p:spPr bwMode="auto">
          <a:xfrm>
            <a:off x="2934791" y="2707159"/>
            <a:ext cx="7582894" cy="982662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19"/>
          <p:cNvSpPr>
            <a:spLocks noChangeArrowheads="1"/>
          </p:cNvSpPr>
          <p:nvPr/>
        </p:nvSpPr>
        <p:spPr bwMode="auto">
          <a:xfrm>
            <a:off x="2934791" y="3929534"/>
            <a:ext cx="7582894" cy="982662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0"/>
          <p:cNvSpPr>
            <a:spLocks noChangeArrowheads="1"/>
          </p:cNvSpPr>
          <p:nvPr/>
        </p:nvSpPr>
        <p:spPr bwMode="auto">
          <a:xfrm>
            <a:off x="2934791" y="5150321"/>
            <a:ext cx="7582894" cy="982663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矩形 14"/>
          <p:cNvSpPr>
            <a:spLocks noChangeArrowheads="1"/>
          </p:cNvSpPr>
          <p:nvPr/>
        </p:nvSpPr>
        <p:spPr bwMode="auto">
          <a:xfrm>
            <a:off x="1672729" y="2707159"/>
            <a:ext cx="982662" cy="982662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72729" y="3929534"/>
            <a:ext cx="982662" cy="982662"/>
            <a:chOff x="6129338" y="3954463"/>
            <a:chExt cx="982662" cy="982662"/>
          </a:xfrm>
        </p:grpSpPr>
        <p:sp>
          <p:nvSpPr>
            <p:cNvPr id="7" name="矩形 15"/>
            <p:cNvSpPr>
              <a:spLocks noChangeArrowheads="1"/>
            </p:cNvSpPr>
            <p:nvPr/>
          </p:nvSpPr>
          <p:spPr bwMode="auto">
            <a:xfrm>
              <a:off x="6129338" y="3954463"/>
              <a:ext cx="982662" cy="982662"/>
            </a:xfrm>
            <a:prstGeom prst="rect">
              <a:avLst/>
            </a:prstGeom>
            <a:solidFill>
              <a:srgbClr val="00C89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15" name="图片 2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188" y="4194175"/>
              <a:ext cx="58737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16"/>
          <p:cNvSpPr>
            <a:spLocks noChangeArrowheads="1"/>
          </p:cNvSpPr>
          <p:nvPr/>
        </p:nvSpPr>
        <p:spPr bwMode="auto">
          <a:xfrm>
            <a:off x="1672729" y="5150321"/>
            <a:ext cx="982662" cy="9826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1558702" y="428328"/>
            <a:ext cx="21602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4885" y="1797229"/>
            <a:ext cx="6218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每周至少两次集体会议，定时汇报，稳步推进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20888" y="3035677"/>
            <a:ext cx="6433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管理项目代码，控制不同分支进行协作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50253" y="4221078"/>
            <a:ext cx="57061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细分小组，结对编程提高工作效率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与质量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50578" y="5476953"/>
            <a:ext cx="74531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前后端开发通过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文档高效交流，共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张表，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72729" y="1484784"/>
            <a:ext cx="982662" cy="982662"/>
            <a:chOff x="6129338" y="1509713"/>
            <a:chExt cx="982662" cy="982662"/>
          </a:xfrm>
        </p:grpSpPr>
        <p:sp>
          <p:nvSpPr>
            <p:cNvPr id="35" name="矩形 13"/>
            <p:cNvSpPr>
              <a:spLocks noChangeArrowheads="1"/>
            </p:cNvSpPr>
            <p:nvPr/>
          </p:nvSpPr>
          <p:spPr bwMode="auto">
            <a:xfrm>
              <a:off x="6129338" y="1509713"/>
              <a:ext cx="982662" cy="982662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6" name="图片 2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00" y="1677988"/>
              <a:ext cx="485775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66" y="2911169"/>
            <a:ext cx="609600" cy="609600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79" y="5336852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/>
        </p:nvSpPr>
        <p:spPr bwMode="auto">
          <a:xfrm rot="5400000">
            <a:off x="5384459" y="2065300"/>
            <a:ext cx="1284485" cy="1159135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717032"/>
            <a:ext cx="12190413" cy="3140968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142878" y="4110171"/>
            <a:ext cx="577039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页面演示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86694" y="4509120"/>
            <a:ext cx="259228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039422" y="4505079"/>
            <a:ext cx="295232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8062"/>
          <a:stretch>
            <a:fillRect/>
          </a:stretch>
        </p:blipFill>
        <p:spPr>
          <a:xfrm>
            <a:off x="5458441" y="2320877"/>
            <a:ext cx="1200865" cy="8167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/>
          <p:nvPr/>
        </p:nvSpPr>
        <p:spPr>
          <a:xfrm>
            <a:off x="3377464" y="2745211"/>
            <a:ext cx="577039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感谢指正</a:t>
            </a:r>
            <a:endParaRPr lang="zh-CN" altLang="en-US" sz="72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0018" y="-401073"/>
            <a:ext cx="0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 flipH="1">
            <a:off x="11700569" y="5723644"/>
            <a:ext cx="508894" cy="1134356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流程图: 决策 39"/>
          <p:cNvSpPr/>
          <p:nvPr/>
        </p:nvSpPr>
        <p:spPr>
          <a:xfrm>
            <a:off x="3136761" y="-41747"/>
            <a:ext cx="2204848" cy="2090422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决策 40"/>
          <p:cNvSpPr/>
          <p:nvPr/>
        </p:nvSpPr>
        <p:spPr>
          <a:xfrm>
            <a:off x="-1155988" y="-743703"/>
            <a:ext cx="3797678" cy="3600587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rot="4680755">
            <a:off x="9881872" y="4884671"/>
            <a:ext cx="567268" cy="567268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5485977">
            <a:off x="10438107" y="4359383"/>
            <a:ext cx="567268" cy="567268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决策 44"/>
          <p:cNvSpPr/>
          <p:nvPr/>
        </p:nvSpPr>
        <p:spPr>
          <a:xfrm>
            <a:off x="-1600438" y="2334760"/>
            <a:ext cx="2964358" cy="2810515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/>
          <p:cNvSpPr/>
          <p:nvPr/>
        </p:nvSpPr>
        <p:spPr>
          <a:xfrm rot="18571015">
            <a:off x="10194215" y="6256174"/>
            <a:ext cx="382997" cy="382997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/>
        </p:nvSpPr>
        <p:spPr>
          <a:xfrm rot="18571015">
            <a:off x="11239490" y="2665385"/>
            <a:ext cx="382997" cy="382997"/>
          </a:xfrm>
          <a:prstGeom prst="rtTriangle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决策 50"/>
          <p:cNvSpPr/>
          <p:nvPr/>
        </p:nvSpPr>
        <p:spPr>
          <a:xfrm>
            <a:off x="1764060" y="5373216"/>
            <a:ext cx="2496329" cy="2366776"/>
          </a:xfrm>
          <a:prstGeom prst="flowChartDecision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"/>
          <p:cNvSpPr txBox="1"/>
          <p:nvPr/>
        </p:nvSpPr>
        <p:spPr>
          <a:xfrm>
            <a:off x="3377464" y="3864734"/>
            <a:ext cx="5770398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5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6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1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3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4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27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28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24"/>
                                </p:stCondLst>
                                <p:childTnLst>
                                  <p:par>
                                    <p:cTn id="43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0" grpId="0" animBg="1"/>
          <p:bldP spid="41" grpId="0" animBg="1"/>
          <p:bldP spid="12" grpId="0" animBg="1"/>
          <p:bldP spid="42" grpId="0" animBg="1"/>
          <p:bldP spid="45" grpId="0" animBg="1"/>
          <p:bldP spid="48" grpId="0" animBg="1"/>
          <p:bldP spid="49" grpId="0" animBg="1"/>
          <p:bldP spid="51" grpId="0" animBg="1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24"/>
                                </p:stCondLst>
                                <p:childTnLst>
                                  <p:par>
                                    <p:cTn id="43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0" grpId="0" animBg="1"/>
          <p:bldP spid="41" grpId="0" animBg="1"/>
          <p:bldP spid="12" grpId="0" animBg="1"/>
          <p:bldP spid="42" grpId="0" animBg="1"/>
          <p:bldP spid="45" grpId="0" animBg="1"/>
          <p:bldP spid="48" grpId="0" animBg="1"/>
          <p:bldP spid="49" grpId="0" animBg="1"/>
          <p:bldP spid="51" grpId="0" animBg="1"/>
          <p:bldP spid="2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5805289"/>
            <a:ext cx="12190413" cy="2852936"/>
          </a:xfrm>
          <a:prstGeom prst="rect">
            <a:avLst/>
          </a:prstGeom>
          <a:gradFill flip="none" rotWithShape="1">
            <a:gsLst>
              <a:gs pos="100000">
                <a:srgbClr val="00C898"/>
              </a:gs>
              <a:gs pos="0">
                <a:srgbClr val="04B5EC"/>
              </a:gs>
            </a:gsLst>
            <a:lin ang="0" scaled="1"/>
            <a:tileRect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8702" y="404664"/>
            <a:ext cx="21602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15932" y="4440500"/>
            <a:ext cx="2605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阡陌农田管理系统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718942" y="4640555"/>
            <a:ext cx="7272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391400" y="1412875"/>
            <a:ext cx="4679950" cy="2400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Arial" panose="020B0604020202020204" pitchFamily="34" charset="0"/>
              </a:rPr>
              <a:t>阡陌是一个网页端智慧农业管理系统，聚焦员工端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Arial" panose="020B0604020202020204" pitchFamily="34" charset="0"/>
              </a:rPr>
              <a:t>设计。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Arabic Typesetting" panose="020B0604020202020204" pitchFamily="66" charset="-78"/>
              <a:sym typeface="Arial" panose="020B060402020202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+mn-ea"/>
              </a:rPr>
              <a:t>在员工端，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+mn-ea"/>
              </a:rPr>
              <a:t>后勤部与科技部员工协作完成选址、种植、收获、储藏、统计的一系列过程。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Arabic Typesetting" panose="020B0604020202020204" pitchFamily="66" charset="-78"/>
              <a:sym typeface="+mn-ea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+mn-ea"/>
              </a:rPr>
              <a:t>通过数据化管理、精准农业，实现数字化、智能化、精准化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Arabic Typesetting" panose="020B0604020202020204" pitchFamily="66" charset="-78"/>
                <a:sym typeface="+mn-ea"/>
              </a:rPr>
              <a:t>农业管理。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Arabic Typesetting" panose="020B0604020202020204" pitchFamily="66" charset="-78"/>
              <a:sym typeface="+mn-ea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Arabic Typesetting" panose="020B0604020202020204" pitchFamily="66" charset="-78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20" y="986155"/>
            <a:ext cx="7708900" cy="4582160"/>
            <a:chOff x="12" y="1553"/>
            <a:chExt cx="12140" cy="7216"/>
          </a:xfrm>
        </p:grpSpPr>
        <p:grpSp>
          <p:nvGrpSpPr>
            <p:cNvPr id="18" name="组合 17"/>
            <p:cNvGrpSpPr/>
            <p:nvPr/>
          </p:nvGrpSpPr>
          <p:grpSpPr>
            <a:xfrm>
              <a:off x="12" y="1553"/>
              <a:ext cx="12140" cy="7216"/>
              <a:chOff x="38" y="1666"/>
              <a:chExt cx="12140" cy="7216"/>
            </a:xfrm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" y="1666"/>
                <a:ext cx="12140" cy="7216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" y="2452"/>
                <a:ext cx="8888" cy="5280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774" y="2339"/>
              <a:ext cx="8888" cy="5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58702" y="404664"/>
            <a:ext cx="2160240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调研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90682" y="1124892"/>
            <a:ext cx="212826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问卷调研</a:t>
            </a:r>
            <a:endParaRPr lang="zh-CN" altLang="en-US" sz="24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7031087" y="1124892"/>
            <a:ext cx="2128261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zh-CN" altLang="en-US" sz="24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  <a:endParaRPr lang="zh-CN" altLang="en-US" sz="24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0860" y="1628775"/>
            <a:ext cx="609600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种植田地</a:t>
            </a:r>
            <a:endParaRPr lang="zh-CN" altLang="en-US"/>
          </a:p>
          <a:p>
            <a:r>
              <a:rPr lang="zh-CN" altLang="en-US"/>
              <a:t> 重要的影响因素有土壤pH、天气、虫害。</a:t>
            </a:r>
            <a:endParaRPr lang="zh-CN" altLang="en-US"/>
          </a:p>
          <a:p>
            <a:r>
              <a:rPr lang="zh-CN" altLang="en-US"/>
              <a:t> 应该根据收获作物的种类与品质，划定所存储的粮仓。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 监管农事 </a:t>
            </a:r>
            <a:endParaRPr lang="zh-CN" altLang="en-US"/>
          </a:p>
          <a:p>
            <a:r>
              <a:rPr lang="zh-CN" altLang="en-US"/>
              <a:t>应该根据作物的特点设定检测时间，划分常规事项和特殊事项。</a:t>
            </a:r>
            <a:endParaRPr lang="zh-CN" altLang="en-US"/>
          </a:p>
          <a:p>
            <a:r>
              <a:rPr lang="zh-CN" altLang="en-US"/>
              <a:t>事项应该与设备、消耗物相关联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 数据分析</a:t>
            </a:r>
            <a:endParaRPr lang="zh-CN" altLang="en-US"/>
          </a:p>
          <a:p>
            <a:r>
              <a:rPr lang="zh-CN" altLang="en-US"/>
              <a:t>比较重要的分析维度有气象数据、销售数据、收获数据</a:t>
            </a:r>
            <a:endParaRPr lang="zh-CN" altLang="en-US"/>
          </a:p>
          <a:p>
            <a:r>
              <a:rPr lang="zh-CN" altLang="en-US"/>
              <a:t>借助第三方工具绘制图像与分析有助于智能决策。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 员工系统设计</a:t>
            </a:r>
            <a:endParaRPr lang="zh-CN" altLang="en-US"/>
          </a:p>
          <a:p>
            <a:r>
              <a:rPr lang="zh-CN" altLang="en-US"/>
              <a:t>浅色系、页面简洁、功能清晰</a:t>
            </a:r>
            <a:endParaRPr lang="zh-CN" altLang="en-US"/>
          </a:p>
          <a:p>
            <a:r>
              <a:rPr lang="zh-CN" altLang="en-US"/>
              <a:t>更倾向选项式（而非输入式）</a:t>
            </a:r>
            <a:endParaRPr lang="zh-CN" altLang="en-US"/>
          </a:p>
          <a:p>
            <a:r>
              <a:rPr lang="zh-CN" altLang="en-US"/>
              <a:t>更倾向文字框跳转与点击图中位置跳转的结合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8925" y="404495"/>
            <a:ext cx="4629150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原型设计与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5895" y="404495"/>
            <a:ext cx="270319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51374" y="1554938"/>
            <a:ext cx="3888432" cy="3888432"/>
          </a:xfrm>
          <a:prstGeom prst="ellipse">
            <a:avLst/>
          </a:prstGeom>
          <a:noFill/>
          <a:ln>
            <a:solidFill>
              <a:srgbClr val="04B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367014" y="1858325"/>
            <a:ext cx="324036" cy="3240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4B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99062" y="3198167"/>
            <a:ext cx="2128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24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83359" y="1950127"/>
            <a:ext cx="221319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易用性需求</a:t>
            </a:r>
            <a:endParaRPr lang="zh-CN" altLang="en-US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0524" y="1196377"/>
            <a:ext cx="2615556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智能推荐作物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智能添加事项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智能归入仓库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456390" y="2679814"/>
            <a:ext cx="324036" cy="3240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4B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26681" y="2485700"/>
            <a:ext cx="221319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体验感</a:t>
            </a:r>
            <a:r>
              <a:rPr lang="en-US" altLang="zh-CN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endParaRPr lang="en-US" altLang="zh-CN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3346" y="2564964"/>
            <a:ext cx="2615556" cy="188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便捷跳转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高级筛选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多因素排序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历史记录查看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多样式统计图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用选项代替直接输入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823115" y="4051690"/>
            <a:ext cx="324036" cy="3240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4B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91645" y="1950134"/>
            <a:ext cx="2213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</a:t>
            </a:r>
            <a:endParaRPr lang="zh-CN" altLang="en-US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038974" y="4719067"/>
            <a:ext cx="324036" cy="3240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4B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950991" y="5445058"/>
            <a:ext cx="221319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  <a:endParaRPr lang="zh-CN" altLang="en-US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b1bf1402b4daa2ae8a97c191375c8d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5815" y="4356100"/>
            <a:ext cx="4889500" cy="1381125"/>
          </a:xfrm>
          <a:prstGeom prst="rect">
            <a:avLst/>
          </a:prstGeom>
        </p:spPr>
      </p:pic>
      <p:pic>
        <p:nvPicPr>
          <p:cNvPr id="3" name="图片 2" descr="eb30079532031c07530ff542acd79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80" y="3644900"/>
            <a:ext cx="4928235" cy="7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280" y="44450"/>
            <a:ext cx="3714750" cy="2917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1445" y="2348865"/>
            <a:ext cx="1635760" cy="4061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访问控制：</a:t>
            </a:r>
            <a:endParaRPr lang="zh-CN" altLang="en-US" sz="2000" b="1"/>
          </a:p>
          <a:p>
            <a:r>
              <a:rPr lang="zh-CN" altLang="en-US"/>
              <a:t>短信验证</a:t>
            </a:r>
            <a:endParaRPr lang="zh-CN" altLang="en-US"/>
          </a:p>
          <a:p>
            <a:r>
              <a:rPr lang="zh-CN" altLang="en-US">
                <a:sym typeface="+mn-ea"/>
              </a:rPr>
              <a:t>token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JWT</a:t>
            </a:r>
            <a:endParaRPr lang="zh-CN" altLang="en-US"/>
          </a:p>
          <a:p>
            <a:endParaRPr lang="zh-CN" altLang="en-US"/>
          </a:p>
          <a:p>
            <a:r>
              <a:rPr lang="zh-CN" altLang="en-US" sz="2000" b="1"/>
              <a:t>权限区分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严格的权限区分</a:t>
            </a:r>
            <a:endParaRPr lang="zh-CN" altLang="en-US"/>
          </a:p>
          <a:p>
            <a:r>
              <a:rPr lang="zh-CN" altLang="en-US"/>
              <a:t>读写</a:t>
            </a:r>
            <a:r>
              <a:rPr lang="zh-CN" altLang="en-US"/>
              <a:t>区分</a:t>
            </a:r>
            <a:endParaRPr lang="zh-CN" altLang="en-US"/>
          </a:p>
          <a:p>
            <a:endParaRPr lang="zh-CN" altLang="en-US"/>
          </a:p>
          <a:p>
            <a:r>
              <a:rPr lang="zh-CN" altLang="en-US" sz="2000" b="1"/>
              <a:t>数据库加密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md5</a:t>
            </a:r>
            <a:r>
              <a:rPr lang="zh-CN" altLang="en-US"/>
              <a:t>加密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配置信息加密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Jasypt加密。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1400" y="332740"/>
            <a:ext cx="1927225" cy="136525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1610171" y="1413185"/>
            <a:ext cx="2213198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智能性</a:t>
            </a:r>
            <a:r>
              <a:rPr lang="en-US" altLang="zh-CN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en-US" altLang="zh-CN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2278786" y="4306503"/>
            <a:ext cx="2213198" cy="398780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000" b="1" dirty="0">
                <a:solidFill>
                  <a:srgbClr val="00A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维护性需求</a:t>
            </a:r>
            <a:endParaRPr lang="zh-CN" altLang="en-US" sz="2000" b="1" dirty="0">
              <a:solidFill>
                <a:srgbClr val="00A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278821" y="4796989"/>
            <a:ext cx="2615556" cy="8661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可测试性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规范的文档和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519226" y="5877124"/>
            <a:ext cx="2615556" cy="6076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并发处理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500" y="1124585"/>
            <a:ext cx="3879850" cy="4273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6230" y="5193030"/>
            <a:ext cx="3628390" cy="1403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8560" y="3500755"/>
            <a:ext cx="3883025" cy="3086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18560" y="1196340"/>
            <a:ext cx="4039870" cy="24771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823200" y="1225550"/>
            <a:ext cx="3734435" cy="24479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23200" y="3716655"/>
            <a:ext cx="3937000" cy="260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7620" y="120015"/>
            <a:ext cx="199898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  <a:endParaRPr lang="en-US" altLang="zh-CN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Restriction</a:t>
            </a:r>
            <a:endParaRPr lang="en-US" altLang="zh-CN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4630738" y="116840"/>
            <a:ext cx="2479675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Plugins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>
            <p:custDataLst>
              <p:tags r:id="rId14"/>
            </p:custDataLst>
          </p:nvPr>
        </p:nvSpPr>
        <p:spPr>
          <a:xfrm>
            <a:off x="8651558" y="332740"/>
            <a:ext cx="205295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835" y="620395"/>
            <a:ext cx="9914255" cy="5842000"/>
          </a:xfrm>
          <a:prstGeom prst="rect">
            <a:avLst/>
          </a:prstGeom>
        </p:spPr>
      </p:pic>
      <p:pic>
        <p:nvPicPr>
          <p:cNvPr id="9" name="图片 8" descr="屏幕截图 2024-01-12 1422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43065" y="-387350"/>
            <a:ext cx="5369560" cy="281114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879283" y="116840"/>
            <a:ext cx="184213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9621203" y="44450"/>
            <a:ext cx="14141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Publish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屏幕截图 2024-01-12 1500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9575" y="332740"/>
            <a:ext cx="5350510" cy="3919220"/>
          </a:xfrm>
          <a:prstGeom prst="rect">
            <a:avLst/>
          </a:prstGeom>
        </p:spPr>
      </p:pic>
      <p:pic>
        <p:nvPicPr>
          <p:cNvPr id="5" name="图片 4" descr="屏幕截图 2024-01-12 1439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155" y="476885"/>
            <a:ext cx="6373495" cy="3863975"/>
          </a:xfrm>
          <a:prstGeom prst="rect">
            <a:avLst/>
          </a:prstGeom>
        </p:spPr>
      </p:pic>
      <p:pic>
        <p:nvPicPr>
          <p:cNvPr id="3" name="图片 2" descr="屏幕截图 2024-01-12 1445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0545" y="3356610"/>
            <a:ext cx="6186170" cy="4506595"/>
          </a:xfrm>
          <a:prstGeom prst="rect">
            <a:avLst/>
          </a:prstGeom>
        </p:spPr>
      </p:pic>
      <p:pic>
        <p:nvPicPr>
          <p:cNvPr id="4" name="图片 3" descr="屏幕截图 2024-01-12 1441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88100" y="3429000"/>
            <a:ext cx="7431405" cy="5293995"/>
          </a:xfrm>
          <a:prstGeom prst="rect">
            <a:avLst/>
          </a:prstGeom>
        </p:spPr>
      </p:pic>
      <p:pic>
        <p:nvPicPr>
          <p:cNvPr id="10" name="图片 9" descr="屏幕截图 2024-01-12 1518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839325" y="409575"/>
            <a:ext cx="318770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58925" y="404495"/>
            <a:ext cx="597916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分析类图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功能建模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泳道图（与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用例）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行为建模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状态图、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04B5EC"/>
                    </a:gs>
                    <a:gs pos="100000">
                      <a:srgbClr val="00C88A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时序图</a:t>
            </a:r>
            <a:endParaRPr lang="zh-CN" altLang="en-US" sz="3600" b="1" dirty="0">
              <a:gradFill flip="none" rotWithShape="1">
                <a:gsLst>
                  <a:gs pos="0">
                    <a:srgbClr val="04B5EC"/>
                  </a:gs>
                  <a:gs pos="100000">
                    <a:srgbClr val="00C88A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COMMONDATA" val="eyJoZGlkIjoiMTE3YzhhOWY5YzE3MTZmNGZkMzVhYzFhOGRjOWJhMz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WPS 演示</Application>
  <PresentationFormat>自定义</PresentationFormat>
  <Paragraphs>154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方正细圆简体</vt:lpstr>
      <vt:lpstr>幼圆</vt:lpstr>
      <vt:lpstr>Arabic Typesetting</vt:lpstr>
      <vt:lpstr>Segoe Print</vt:lpstr>
      <vt:lpstr>Calibri</vt:lpstr>
      <vt:lpstr>Arial Unicode MS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精美PPT</dc:creator>
  <cp:keywords>www.51pptmoban.com</cp:keywords>
  <cp:lastModifiedBy>刘天琦</cp:lastModifiedBy>
  <cp:revision>385</cp:revision>
  <dcterms:created xsi:type="dcterms:W3CDTF">2016-04-14T03:39:00Z</dcterms:created>
  <dcterms:modified xsi:type="dcterms:W3CDTF">2024-01-12T20:03:26Z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2F792D6F9B66450E89EB0AEF1AACD353_13</vt:lpwstr>
  </property>
  <property fmtid="{D5CDD505-2E9C-101B-9397-08002B2CF9AE}" pid="3" name="KSOProductBuildVer">
    <vt:lpwstr>2052-12.1.0.16120</vt:lpwstr>
  </property>
</Properties>
</file>